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76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4F724-50E0-4609-9512-19144AB89627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BC566D-E88C-4042-918E-D435861E19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8680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C566D-E88C-4042-918E-D435861E1990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1826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C566D-E88C-4042-918E-D435861E1990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9539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02E4A0D-0E2A-478F-AA3C-C20DD700F0B8}" type="datetime1">
              <a:rPr lang="en-US" smtClean="0"/>
              <a:t>7/18/2022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612C0F-D3F2-47B6-B331-F22DAED93839}" type="datetime1">
              <a:rPr lang="en-US" smtClean="0"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21DEDD-C73B-40D7-8C3C-D49C0EE5334F}" type="datetime1">
              <a:rPr lang="en-US" smtClean="0"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4FA631-C0A2-4EED-945E-023BE98AEB20}" type="datetime1">
              <a:rPr lang="en-US" smtClean="0"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1FEC6C-B86C-463F-9D57-86FABFF5ABD9}" type="datetime1">
              <a:rPr lang="en-US" smtClean="0"/>
              <a:t>7/18/2022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66D575-9969-479A-AFDC-C3481E2C860C}" type="datetime1">
              <a:rPr lang="en-US" smtClean="0"/>
              <a:t>7/18/2022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66B025-6576-46B8-8DC7-8AFBE1769D93}" type="datetime1">
              <a:rPr lang="en-US" smtClean="0"/>
              <a:t>7/18/2022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E39F2F4-FF9E-4B69-8C5D-9CDB0A7D4CD0}" type="datetime1">
              <a:rPr lang="en-US" smtClean="0"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7383FDC-7EAE-4263-8377-150B325796EA}" type="datetime1">
              <a:rPr lang="en-US" smtClean="0"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983F91-E87E-4BE7-A6B4-6C52649DE316}" type="datetime1">
              <a:rPr lang="en-US" smtClean="0"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0F1C12-44F2-4B3B-BA85-96020896C8C0}" type="datetime1">
              <a:rPr lang="en-US" smtClean="0"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D0AA30B-1540-4A5A-8290-F2DC74AD4687}" type="datetime1">
              <a:rPr lang="en-US" smtClean="0"/>
              <a:t>7/18/2022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5: Infrared spectroscopy</a:t>
            </a:r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3011328" cy="365125"/>
          </a:xfrm>
        </p:spPr>
        <p:txBody>
          <a:bodyPr/>
          <a:lstStyle/>
          <a:p>
            <a:r>
              <a:rPr lang="en-US" dirty="0" smtClean="0"/>
              <a:t>Department of Chemistry, GC </a:t>
            </a:r>
            <a:r>
              <a:rPr lang="en-US" dirty="0" err="1" smtClean="0"/>
              <a:t>Paonta</a:t>
            </a:r>
            <a:r>
              <a:rPr lang="en-US" dirty="0" smtClean="0"/>
              <a:t> Sahib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D:\Pooja GC Paonta\B.Sc\B.Sc. Notes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Department of Chemistry, GC </a:t>
            </a:r>
            <a:r>
              <a:rPr lang="en-US" dirty="0" err="1" smtClean="0"/>
              <a:t>Paonta</a:t>
            </a:r>
            <a:r>
              <a:rPr lang="en-US" dirty="0" smtClean="0"/>
              <a:t> Sahib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D:\Pooja GC Paonta\B.Sc\B.Sc. Notes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 descr="D:\Pooja GC Paonta\B.Sc\B.Sc. Notes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 descr="D:\Pooja GC Paonta\B.Sc\B.Sc. Notes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 descr="D:\Pooja GC Paonta\B.Sc\B.Sc. Notes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 descr="D:\Pooja GC Paonta\B.Sc\B.Sc. Notes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170" name="Picture 2" descr="D:\Pooja GC Paonta\B.Sc\B.Sc. Notes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194" name="Picture 2" descr="D:\Pooja GC Paonta\B.Sc\B.Sc. Notes\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218" name="Picture 2" descr="D:\Pooja GC Paonta\B.Sc\B.Sc. Notes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42" name="Picture 2" descr="D:\Pooja GC Paonta\B.Sc\B.Sc. Notes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1266" name="Picture 2" descr="D:\Pooja GC Paonta\B.Sc\B.Sc. Notes\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2290" name="Picture 2" descr="D:\Pooja GC Paonta\B.Sc\B.Sc. Notes\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3314" name="Picture 2" descr="D:\Pooja GC Paonta\B.Sc\B.Sc. Notes\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4338" name="Picture 2" descr="D:\Pooja GC Paonta\B.Sc\B.Sc. Notes\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5362" name="Picture 2" descr="D:\Pooja GC Paonta\B.Sc\B.Sc. Notes\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6386" name="Picture 2" descr="D:\Pooja GC Paonta\B.Sc\B.Sc. Notes\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7410" name="Picture 2" descr="D:\Pooja GC Paonta\B.Sc\B.Sc. Notes\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Thank You</a:t>
            </a:r>
            <a:endParaRPr lang="en-IN" sz="5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</TotalTime>
  <Words>142</Words>
  <Application>Microsoft Office PowerPoint</Application>
  <PresentationFormat>On-screen Show (4:3)</PresentationFormat>
  <Paragraphs>23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Calibri</vt:lpstr>
      <vt:lpstr>Lucida Sans Unicode</vt:lpstr>
      <vt:lpstr>Verdana</vt:lpstr>
      <vt:lpstr>Wingdings 2</vt:lpstr>
      <vt:lpstr>Wingdings 3</vt:lpstr>
      <vt:lpstr>Concourse</vt:lpstr>
      <vt:lpstr>Chapter 5: Infrared spectroscopy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5: Infrared spectroscopy</dc:title>
  <dc:creator>admin</dc:creator>
  <cp:lastModifiedBy>chemistry</cp:lastModifiedBy>
  <cp:revision>2</cp:revision>
  <dcterms:created xsi:type="dcterms:W3CDTF">2006-08-16T00:00:00Z</dcterms:created>
  <dcterms:modified xsi:type="dcterms:W3CDTF">2022-07-18T05:09:10Z</dcterms:modified>
</cp:coreProperties>
</file>